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2CA"/>
          </a:solidFill>
        </a:fill>
      </a:tcStyle>
    </a:wholeTbl>
    <a:band2H>
      <a:tcTxStyle/>
      <a:tcStyle>
        <a:tcBdr/>
        <a:fill>
          <a:solidFill>
            <a:srgbClr val="FAE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CD"/>
          </a:solidFill>
        </a:fill>
      </a:tcStyle>
    </a:wholeTbl>
    <a:band2H>
      <a:tcTxStyle/>
      <a:tcStyle>
        <a:tcBdr/>
        <a:fill>
          <a:solidFill>
            <a:srgbClr val="E6EE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FDA"/>
          </a:solidFill>
        </a:fill>
      </a:tcStyle>
    </a:wholeTbl>
    <a:band2H>
      <a:tcTxStyle/>
      <a:tcStyle>
        <a:tcBdr/>
        <a:fill>
          <a:solidFill>
            <a:srgbClr val="ECE8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he Hand Bold"/>
      </a:defRPr>
    </a:lvl1pPr>
    <a:lvl2pPr indent="228600" latinLnBrk="0">
      <a:defRPr sz="1200">
        <a:latin typeface="+mn-lt"/>
        <a:ea typeface="+mn-ea"/>
        <a:cs typeface="+mn-cs"/>
        <a:sym typeface="The Hand Bold"/>
      </a:defRPr>
    </a:lvl2pPr>
    <a:lvl3pPr indent="457200" latinLnBrk="0">
      <a:defRPr sz="1200">
        <a:latin typeface="+mn-lt"/>
        <a:ea typeface="+mn-ea"/>
        <a:cs typeface="+mn-cs"/>
        <a:sym typeface="The Hand Bold"/>
      </a:defRPr>
    </a:lvl3pPr>
    <a:lvl4pPr indent="685800" latinLnBrk="0">
      <a:defRPr sz="1200">
        <a:latin typeface="+mn-lt"/>
        <a:ea typeface="+mn-ea"/>
        <a:cs typeface="+mn-cs"/>
        <a:sym typeface="The Hand Bold"/>
      </a:defRPr>
    </a:lvl4pPr>
    <a:lvl5pPr indent="914400" latinLnBrk="0">
      <a:defRPr sz="1200">
        <a:latin typeface="+mn-lt"/>
        <a:ea typeface="+mn-ea"/>
        <a:cs typeface="+mn-cs"/>
        <a:sym typeface="The Hand Bold"/>
      </a:defRPr>
    </a:lvl5pPr>
    <a:lvl6pPr indent="1143000" latinLnBrk="0">
      <a:defRPr sz="1200">
        <a:latin typeface="+mn-lt"/>
        <a:ea typeface="+mn-ea"/>
        <a:cs typeface="+mn-cs"/>
        <a:sym typeface="The Hand Bold"/>
      </a:defRPr>
    </a:lvl6pPr>
    <a:lvl7pPr indent="1371600" latinLnBrk="0">
      <a:defRPr sz="1200">
        <a:latin typeface="+mn-lt"/>
        <a:ea typeface="+mn-ea"/>
        <a:cs typeface="+mn-cs"/>
        <a:sym typeface="The Hand Bold"/>
      </a:defRPr>
    </a:lvl7pPr>
    <a:lvl8pPr indent="1600200" latinLnBrk="0">
      <a:defRPr sz="1200">
        <a:latin typeface="+mn-lt"/>
        <a:ea typeface="+mn-ea"/>
        <a:cs typeface="+mn-cs"/>
        <a:sym typeface="The Hand Bold"/>
      </a:defRPr>
    </a:lvl8pPr>
    <a:lvl9pPr indent="1828800" latinLnBrk="0">
      <a:defRPr sz="1200">
        <a:latin typeface="+mn-lt"/>
        <a:ea typeface="+mn-ea"/>
        <a:cs typeface="+mn-cs"/>
        <a:sym typeface="The Hand Bol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4" name="Shape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" name="Shape"/>
            <p:cNvSpPr/>
            <p:nvPr/>
          </p:nvSpPr>
          <p:spPr>
            <a:xfrm>
              <a:off x="0" y="0"/>
              <a:ext cx="4244403" cy="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41247" y="448055"/>
            <a:ext cx="10515601" cy="4069081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1247" y="4983479"/>
            <a:ext cx="10515601" cy="11247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841247" y="448055"/>
            <a:ext cx="10515601" cy="4069081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1247" y="4983479"/>
            <a:ext cx="10515601" cy="11247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9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37" name="Shape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" name="Shape"/>
            <p:cNvSpPr/>
            <p:nvPr/>
          </p:nvSpPr>
          <p:spPr>
            <a:xfrm>
              <a:off x="0" y="0"/>
              <a:ext cx="4244403" cy="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929383"/>
            <a:ext cx="5181600" cy="42519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38527"/>
            <a:ext cx="5157789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600" b="1"/>
            </a:lvl1pPr>
            <a:lvl2pPr marL="0" indent="457200">
              <a:buSzTx/>
              <a:buFontTx/>
              <a:buNone/>
              <a:defRPr sz="3600" b="1"/>
            </a:lvl2pPr>
            <a:lvl3pPr marL="0" indent="914400">
              <a:buSzTx/>
              <a:buFontTx/>
              <a:buNone/>
              <a:defRPr sz="3600" b="1"/>
            </a:lvl3pPr>
            <a:lvl4pPr marL="0" indent="1371600">
              <a:buSzTx/>
              <a:buFontTx/>
              <a:buNone/>
              <a:defRPr sz="3600" b="1"/>
            </a:lvl4pPr>
            <a:lvl5pPr marL="0" indent="1828800">
              <a:buSzTx/>
              <a:buFontTx/>
              <a:buNone/>
              <a:defRPr sz="3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938527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3600"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</p:spPr>
        <p:txBody>
          <a:bodyPr/>
          <a:lstStyle>
            <a:lvl1pPr algn="ctr">
              <a:defRPr sz="7800"/>
            </a:lvl1pPr>
          </a:lstStyle>
          <a:p>
            <a:r>
              <a:t>Title Text</a:t>
            </a:r>
          </a:p>
        </p:txBody>
      </p:sp>
      <p:grpSp>
        <p:nvGrpSpPr>
          <p:cNvPr id="69" name="Rectangle 6"/>
          <p:cNvGrpSpPr/>
          <p:nvPr/>
        </p:nvGrpSpPr>
        <p:grpSpPr>
          <a:xfrm>
            <a:off x="3973392" y="5104002"/>
            <a:ext cx="4245095" cy="61535"/>
            <a:chOff x="0" y="0"/>
            <a:chExt cx="4245093" cy="61534"/>
          </a:xfrm>
        </p:grpSpPr>
        <p:sp>
          <p:nvSpPr>
            <p:cNvPr id="67" name="Shape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8" name="Shape"/>
            <p:cNvSpPr/>
            <p:nvPr/>
          </p:nvSpPr>
          <p:spPr>
            <a:xfrm>
              <a:off x="0" y="0"/>
              <a:ext cx="4244403" cy="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3429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03520" y="548640"/>
            <a:ext cx="6053329" cy="54315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3977640"/>
            <a:ext cx="3932239" cy="20025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grpSp>
        <p:nvGrpSpPr>
          <p:cNvPr id="89" name="Rectangle 6"/>
          <p:cNvGrpSpPr/>
          <p:nvPr/>
        </p:nvGrpSpPr>
        <p:grpSpPr>
          <a:xfrm>
            <a:off x="5009342" y="1026765"/>
            <a:ext cx="59918" cy="4482066"/>
            <a:chOff x="0" y="0"/>
            <a:chExt cx="59917" cy="4482064"/>
          </a:xfrm>
        </p:grpSpPr>
        <p:sp>
          <p:nvSpPr>
            <p:cNvPr id="87" name="Shape"/>
            <p:cNvSpPr/>
            <p:nvPr/>
          </p:nvSpPr>
          <p:spPr>
            <a:xfrm rot="5400000">
              <a:off x="-2212575" y="2213387"/>
              <a:ext cx="4481252" cy="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"/>
            <p:cNvSpPr/>
            <p:nvPr/>
          </p:nvSpPr>
          <p:spPr>
            <a:xfrm rot="5400000">
              <a:off x="-2209892" y="2211564"/>
              <a:ext cx="4481373" cy="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1922" cy="3429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303520" y="548640"/>
            <a:ext cx="6053329" cy="54315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3977640"/>
            <a:ext cx="3931922" cy="20025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2" name="Rectangle 6"/>
          <p:cNvGrpSpPr/>
          <p:nvPr/>
        </p:nvGrpSpPr>
        <p:grpSpPr>
          <a:xfrm>
            <a:off x="5009914" y="1026765"/>
            <a:ext cx="59918" cy="4482066"/>
            <a:chOff x="0" y="0"/>
            <a:chExt cx="59917" cy="4482064"/>
          </a:xfrm>
        </p:grpSpPr>
        <p:sp>
          <p:nvSpPr>
            <p:cNvPr id="100" name="Shape"/>
            <p:cNvSpPr/>
            <p:nvPr/>
          </p:nvSpPr>
          <p:spPr>
            <a:xfrm rot="5400000">
              <a:off x="-2212575" y="2213387"/>
              <a:ext cx="4481252" cy="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"/>
            <p:cNvSpPr/>
            <p:nvPr/>
          </p:nvSpPr>
          <p:spPr>
            <a:xfrm rot="5400000">
              <a:off x="-2209892" y="2211564"/>
              <a:ext cx="4481373" cy="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929383"/>
            <a:ext cx="10515600" cy="425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" name="Rectangle 7"/>
          <p:cNvGrpSpPr/>
          <p:nvPr/>
        </p:nvGrpSpPr>
        <p:grpSpPr>
          <a:xfrm>
            <a:off x="837573" y="1689695"/>
            <a:ext cx="10516373" cy="60992"/>
            <a:chOff x="0" y="0"/>
            <a:chExt cx="10516372" cy="60990"/>
          </a:xfrm>
        </p:grpSpPr>
        <p:sp>
          <p:nvSpPr>
            <p:cNvPr id="4" name="Shape"/>
            <p:cNvSpPr/>
            <p:nvPr/>
          </p:nvSpPr>
          <p:spPr>
            <a:xfrm>
              <a:off x="0" y="146"/>
              <a:ext cx="10516373" cy="6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270" extrusionOk="0">
                  <a:moveTo>
                    <a:pt x="1" y="4713"/>
                  </a:moveTo>
                  <a:cubicBezTo>
                    <a:pt x="475" y="8082"/>
                    <a:pt x="684" y="9733"/>
                    <a:pt x="1135" y="4713"/>
                  </a:cubicBezTo>
                  <a:cubicBezTo>
                    <a:pt x="1586" y="-307"/>
                    <a:pt x="1566" y="1349"/>
                    <a:pt x="1837" y="4713"/>
                  </a:cubicBezTo>
                  <a:cubicBezTo>
                    <a:pt x="2108" y="8078"/>
                    <a:pt x="2962" y="1076"/>
                    <a:pt x="3619" y="4713"/>
                  </a:cubicBezTo>
                  <a:cubicBezTo>
                    <a:pt x="4276" y="8350"/>
                    <a:pt x="4338" y="6421"/>
                    <a:pt x="4753" y="4713"/>
                  </a:cubicBezTo>
                  <a:cubicBezTo>
                    <a:pt x="5167" y="3005"/>
                    <a:pt x="5636" y="526"/>
                    <a:pt x="5886" y="4713"/>
                  </a:cubicBezTo>
                  <a:cubicBezTo>
                    <a:pt x="6137" y="8901"/>
                    <a:pt x="6872" y="6640"/>
                    <a:pt x="7668" y="4713"/>
                  </a:cubicBezTo>
                  <a:cubicBezTo>
                    <a:pt x="8465" y="2787"/>
                    <a:pt x="8235" y="3972"/>
                    <a:pt x="8586" y="4713"/>
                  </a:cubicBezTo>
                  <a:cubicBezTo>
                    <a:pt x="8937" y="5455"/>
                    <a:pt x="9726" y="8824"/>
                    <a:pt x="10368" y="4713"/>
                  </a:cubicBezTo>
                  <a:cubicBezTo>
                    <a:pt x="11010" y="603"/>
                    <a:pt x="11630" y="542"/>
                    <a:pt x="12150" y="4713"/>
                  </a:cubicBezTo>
                  <a:cubicBezTo>
                    <a:pt x="12669" y="8885"/>
                    <a:pt x="12958" y="11836"/>
                    <a:pt x="13499" y="4713"/>
                  </a:cubicBezTo>
                  <a:cubicBezTo>
                    <a:pt x="14041" y="-2409"/>
                    <a:pt x="14599" y="2454"/>
                    <a:pt x="15281" y="4713"/>
                  </a:cubicBezTo>
                  <a:cubicBezTo>
                    <a:pt x="15964" y="6973"/>
                    <a:pt x="16111" y="2578"/>
                    <a:pt x="16415" y="4713"/>
                  </a:cubicBezTo>
                  <a:cubicBezTo>
                    <a:pt x="16719" y="6848"/>
                    <a:pt x="17027" y="-36"/>
                    <a:pt x="17549" y="4713"/>
                  </a:cubicBezTo>
                  <a:cubicBezTo>
                    <a:pt x="18071" y="9463"/>
                    <a:pt x="18474" y="11654"/>
                    <a:pt x="19115" y="4713"/>
                  </a:cubicBezTo>
                  <a:cubicBezTo>
                    <a:pt x="19756" y="-2227"/>
                    <a:pt x="20004" y="-880"/>
                    <a:pt x="20249" y="4713"/>
                  </a:cubicBezTo>
                  <a:cubicBezTo>
                    <a:pt x="20493" y="10307"/>
                    <a:pt x="21300" y="3758"/>
                    <a:pt x="21598" y="4713"/>
                  </a:cubicBezTo>
                  <a:cubicBezTo>
                    <a:pt x="21598" y="6074"/>
                    <a:pt x="21599" y="9260"/>
                    <a:pt x="21598" y="11151"/>
                  </a:cubicBezTo>
                  <a:cubicBezTo>
                    <a:pt x="21165" y="14642"/>
                    <a:pt x="20682" y="5496"/>
                    <a:pt x="20033" y="11151"/>
                  </a:cubicBezTo>
                  <a:cubicBezTo>
                    <a:pt x="19383" y="16806"/>
                    <a:pt x="19489" y="10311"/>
                    <a:pt x="19331" y="11151"/>
                  </a:cubicBezTo>
                  <a:cubicBezTo>
                    <a:pt x="19173" y="11991"/>
                    <a:pt x="18863" y="15064"/>
                    <a:pt x="18413" y="11151"/>
                  </a:cubicBezTo>
                  <a:cubicBezTo>
                    <a:pt x="17963" y="7238"/>
                    <a:pt x="17005" y="19191"/>
                    <a:pt x="16631" y="11151"/>
                  </a:cubicBezTo>
                  <a:cubicBezTo>
                    <a:pt x="16257" y="3111"/>
                    <a:pt x="15628" y="18690"/>
                    <a:pt x="15281" y="11151"/>
                  </a:cubicBezTo>
                  <a:cubicBezTo>
                    <a:pt x="14934" y="3612"/>
                    <a:pt x="14695" y="11056"/>
                    <a:pt x="14363" y="11151"/>
                  </a:cubicBezTo>
                  <a:cubicBezTo>
                    <a:pt x="14031" y="11246"/>
                    <a:pt x="13427" y="16722"/>
                    <a:pt x="13014" y="11151"/>
                  </a:cubicBezTo>
                  <a:cubicBezTo>
                    <a:pt x="12600" y="5579"/>
                    <a:pt x="12525" y="7311"/>
                    <a:pt x="12312" y="11151"/>
                  </a:cubicBezTo>
                  <a:cubicBezTo>
                    <a:pt x="12098" y="14991"/>
                    <a:pt x="11901" y="12715"/>
                    <a:pt x="11610" y="11151"/>
                  </a:cubicBezTo>
                  <a:cubicBezTo>
                    <a:pt x="11319" y="9587"/>
                    <a:pt x="10616" y="3857"/>
                    <a:pt x="10260" y="11151"/>
                  </a:cubicBezTo>
                  <a:cubicBezTo>
                    <a:pt x="9904" y="18445"/>
                    <a:pt x="9560" y="9726"/>
                    <a:pt x="9342" y="11151"/>
                  </a:cubicBezTo>
                  <a:cubicBezTo>
                    <a:pt x="9124" y="12575"/>
                    <a:pt x="8532" y="12463"/>
                    <a:pt x="7776" y="11151"/>
                  </a:cubicBezTo>
                  <a:cubicBezTo>
                    <a:pt x="7021" y="9839"/>
                    <a:pt x="7282" y="11716"/>
                    <a:pt x="6858" y="11151"/>
                  </a:cubicBezTo>
                  <a:cubicBezTo>
                    <a:pt x="6435" y="10586"/>
                    <a:pt x="5715" y="15496"/>
                    <a:pt x="5293" y="11151"/>
                  </a:cubicBezTo>
                  <a:cubicBezTo>
                    <a:pt x="4870" y="6806"/>
                    <a:pt x="4822" y="8029"/>
                    <a:pt x="4591" y="11151"/>
                  </a:cubicBezTo>
                  <a:cubicBezTo>
                    <a:pt x="4359" y="14273"/>
                    <a:pt x="3669" y="16231"/>
                    <a:pt x="3025" y="11151"/>
                  </a:cubicBezTo>
                  <a:cubicBezTo>
                    <a:pt x="2381" y="6070"/>
                    <a:pt x="2474" y="13616"/>
                    <a:pt x="2107" y="11151"/>
                  </a:cubicBezTo>
                  <a:cubicBezTo>
                    <a:pt x="1740" y="8686"/>
                    <a:pt x="1740" y="8936"/>
                    <a:pt x="1405" y="11151"/>
                  </a:cubicBezTo>
                  <a:cubicBezTo>
                    <a:pt x="1070" y="13365"/>
                    <a:pt x="660" y="15667"/>
                    <a:pt x="1" y="11151"/>
                  </a:cubicBezTo>
                  <a:cubicBezTo>
                    <a:pt x="0" y="9374"/>
                    <a:pt x="-1" y="7406"/>
                    <a:pt x="1" y="47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" name="Shape"/>
            <p:cNvSpPr/>
            <p:nvPr/>
          </p:nvSpPr>
          <p:spPr>
            <a:xfrm>
              <a:off x="625" y="0"/>
              <a:ext cx="10515693" cy="6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169" extrusionOk="0">
                  <a:moveTo>
                    <a:pt x="0" y="5032"/>
                  </a:moveTo>
                  <a:cubicBezTo>
                    <a:pt x="246" y="1465"/>
                    <a:pt x="520" y="3146"/>
                    <a:pt x="918" y="5032"/>
                  </a:cubicBezTo>
                  <a:cubicBezTo>
                    <a:pt x="1316" y="6918"/>
                    <a:pt x="1728" y="3275"/>
                    <a:pt x="2268" y="5032"/>
                  </a:cubicBezTo>
                  <a:cubicBezTo>
                    <a:pt x="2808" y="6790"/>
                    <a:pt x="3072" y="5344"/>
                    <a:pt x="3834" y="5032"/>
                  </a:cubicBezTo>
                  <a:cubicBezTo>
                    <a:pt x="4596" y="4720"/>
                    <a:pt x="4198" y="8018"/>
                    <a:pt x="4536" y="5032"/>
                  </a:cubicBezTo>
                  <a:cubicBezTo>
                    <a:pt x="4874" y="2047"/>
                    <a:pt x="4970" y="7491"/>
                    <a:pt x="5238" y="5032"/>
                  </a:cubicBezTo>
                  <a:cubicBezTo>
                    <a:pt x="5506" y="2573"/>
                    <a:pt x="6364" y="5984"/>
                    <a:pt x="7020" y="5032"/>
                  </a:cubicBezTo>
                  <a:cubicBezTo>
                    <a:pt x="7676" y="4081"/>
                    <a:pt x="8044" y="3482"/>
                    <a:pt x="8370" y="5032"/>
                  </a:cubicBezTo>
                  <a:cubicBezTo>
                    <a:pt x="8696" y="6583"/>
                    <a:pt x="8790" y="6440"/>
                    <a:pt x="9072" y="5032"/>
                  </a:cubicBezTo>
                  <a:cubicBezTo>
                    <a:pt x="9354" y="3624"/>
                    <a:pt x="10097" y="11504"/>
                    <a:pt x="10422" y="5032"/>
                  </a:cubicBezTo>
                  <a:cubicBezTo>
                    <a:pt x="10746" y="-1440"/>
                    <a:pt x="11528" y="13048"/>
                    <a:pt x="12204" y="5032"/>
                  </a:cubicBezTo>
                  <a:cubicBezTo>
                    <a:pt x="12880" y="-2984"/>
                    <a:pt x="12968" y="5794"/>
                    <a:pt x="13338" y="5032"/>
                  </a:cubicBezTo>
                  <a:cubicBezTo>
                    <a:pt x="13707" y="4270"/>
                    <a:pt x="14178" y="-214"/>
                    <a:pt x="14472" y="5032"/>
                  </a:cubicBezTo>
                  <a:cubicBezTo>
                    <a:pt x="14765" y="10279"/>
                    <a:pt x="15361" y="9356"/>
                    <a:pt x="15822" y="5032"/>
                  </a:cubicBezTo>
                  <a:cubicBezTo>
                    <a:pt x="16283" y="708"/>
                    <a:pt x="17040" y="-3708"/>
                    <a:pt x="17388" y="5032"/>
                  </a:cubicBezTo>
                  <a:cubicBezTo>
                    <a:pt x="17736" y="13773"/>
                    <a:pt x="18338" y="6053"/>
                    <a:pt x="18954" y="5032"/>
                  </a:cubicBezTo>
                  <a:cubicBezTo>
                    <a:pt x="19569" y="4012"/>
                    <a:pt x="20757" y="671"/>
                    <a:pt x="21600" y="5032"/>
                  </a:cubicBezTo>
                  <a:cubicBezTo>
                    <a:pt x="21600" y="8097"/>
                    <a:pt x="21600" y="8673"/>
                    <a:pt x="21600" y="11855"/>
                  </a:cubicBezTo>
                  <a:cubicBezTo>
                    <a:pt x="21246" y="8833"/>
                    <a:pt x="21000" y="12756"/>
                    <a:pt x="20682" y="11855"/>
                  </a:cubicBezTo>
                  <a:cubicBezTo>
                    <a:pt x="20363" y="10953"/>
                    <a:pt x="19539" y="6052"/>
                    <a:pt x="18900" y="11855"/>
                  </a:cubicBezTo>
                  <a:cubicBezTo>
                    <a:pt x="18260" y="17657"/>
                    <a:pt x="18212" y="5818"/>
                    <a:pt x="17550" y="11855"/>
                  </a:cubicBezTo>
                  <a:cubicBezTo>
                    <a:pt x="16888" y="17892"/>
                    <a:pt x="17025" y="14306"/>
                    <a:pt x="16848" y="11855"/>
                  </a:cubicBezTo>
                  <a:cubicBezTo>
                    <a:pt x="16671" y="9404"/>
                    <a:pt x="16016" y="6682"/>
                    <a:pt x="15498" y="11855"/>
                  </a:cubicBezTo>
                  <a:cubicBezTo>
                    <a:pt x="14980" y="17028"/>
                    <a:pt x="14600" y="15420"/>
                    <a:pt x="14364" y="11855"/>
                  </a:cubicBezTo>
                  <a:cubicBezTo>
                    <a:pt x="14127" y="8290"/>
                    <a:pt x="13698" y="7009"/>
                    <a:pt x="13230" y="11855"/>
                  </a:cubicBezTo>
                  <a:cubicBezTo>
                    <a:pt x="12761" y="16701"/>
                    <a:pt x="12381" y="13793"/>
                    <a:pt x="12096" y="11855"/>
                  </a:cubicBezTo>
                  <a:cubicBezTo>
                    <a:pt x="11811" y="9917"/>
                    <a:pt x="11450" y="15883"/>
                    <a:pt x="10962" y="11855"/>
                  </a:cubicBezTo>
                  <a:cubicBezTo>
                    <a:pt x="10473" y="7827"/>
                    <a:pt x="9937" y="15449"/>
                    <a:pt x="9396" y="11855"/>
                  </a:cubicBezTo>
                  <a:cubicBezTo>
                    <a:pt x="8855" y="8261"/>
                    <a:pt x="8476" y="11667"/>
                    <a:pt x="8046" y="11855"/>
                  </a:cubicBezTo>
                  <a:cubicBezTo>
                    <a:pt x="7616" y="12042"/>
                    <a:pt x="7512" y="15002"/>
                    <a:pt x="7344" y="11855"/>
                  </a:cubicBezTo>
                  <a:cubicBezTo>
                    <a:pt x="7175" y="8707"/>
                    <a:pt x="6543" y="16440"/>
                    <a:pt x="6210" y="11855"/>
                  </a:cubicBezTo>
                  <a:cubicBezTo>
                    <a:pt x="5877" y="7270"/>
                    <a:pt x="5335" y="13936"/>
                    <a:pt x="4644" y="11855"/>
                  </a:cubicBezTo>
                  <a:cubicBezTo>
                    <a:pt x="3953" y="9773"/>
                    <a:pt x="4101" y="8938"/>
                    <a:pt x="3726" y="11855"/>
                  </a:cubicBezTo>
                  <a:cubicBezTo>
                    <a:pt x="3351" y="14771"/>
                    <a:pt x="2439" y="17261"/>
                    <a:pt x="1944" y="11855"/>
                  </a:cubicBezTo>
                  <a:cubicBezTo>
                    <a:pt x="1449" y="6449"/>
                    <a:pt x="831" y="12053"/>
                    <a:pt x="0" y="11855"/>
                  </a:cubicBezTo>
                  <a:cubicBezTo>
                    <a:pt x="1" y="8837"/>
                    <a:pt x="1" y="6805"/>
                    <a:pt x="0" y="503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3639" y="6372542"/>
            <a:ext cx="330161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9pPr>
    </p:titleStyle>
    <p:bodyStyle>
      <a:lvl1pPr marL="228600" marR="0" indent="-228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1pPr>
      <a:lvl2pPr marL="723900" marR="0" indent="-2667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2pPr>
      <a:lvl3pPr marL="1234439" marR="0" indent="-320039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3pPr>
      <a:lvl4pPr marL="1727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4pPr>
      <a:lvl5pPr marL="21844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5pPr>
      <a:lvl6pPr marL="26416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6pPr>
      <a:lvl7pPr marL="30988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7pPr>
      <a:lvl8pPr marL="35560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8pPr>
      <a:lvl9pPr marL="4013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Freeform: Shape 23"/>
          <p:cNvSpPr/>
          <p:nvPr/>
        </p:nvSpPr>
        <p:spPr>
          <a:xfrm>
            <a:off x="0" y="-1"/>
            <a:ext cx="12192001" cy="2877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29" y="21088"/>
                </a:moveTo>
                <a:lnTo>
                  <a:pt x="12027" y="21089"/>
                </a:lnTo>
                <a:lnTo>
                  <a:pt x="12027" y="21093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14376"/>
                </a:lnTo>
                <a:lnTo>
                  <a:pt x="21368" y="14669"/>
                </a:lnTo>
                <a:cubicBezTo>
                  <a:pt x="21142" y="14941"/>
                  <a:pt x="20915" y="15200"/>
                  <a:pt x="20687" y="15447"/>
                </a:cubicBezTo>
                <a:cubicBezTo>
                  <a:pt x="19954" y="16254"/>
                  <a:pt x="19214" y="16956"/>
                  <a:pt x="18470" y="17575"/>
                </a:cubicBezTo>
                <a:cubicBezTo>
                  <a:pt x="17881" y="18064"/>
                  <a:pt x="17290" y="18503"/>
                  <a:pt x="16696" y="18889"/>
                </a:cubicBezTo>
                <a:cubicBezTo>
                  <a:pt x="16127" y="19262"/>
                  <a:pt x="15557" y="19597"/>
                  <a:pt x="14985" y="19893"/>
                </a:cubicBezTo>
                <a:cubicBezTo>
                  <a:pt x="14548" y="20119"/>
                  <a:pt x="14109" y="20311"/>
                  <a:pt x="13670" y="20493"/>
                </a:cubicBezTo>
                <a:lnTo>
                  <a:pt x="12316" y="20987"/>
                </a:lnTo>
                <a:lnTo>
                  <a:pt x="12289" y="21002"/>
                </a:lnTo>
                <a:lnTo>
                  <a:pt x="12030" y="21088"/>
                </a:lnTo>
                <a:lnTo>
                  <a:pt x="12047" y="21101"/>
                </a:lnTo>
                <a:cubicBezTo>
                  <a:pt x="12068" y="21105"/>
                  <a:pt x="12089" y="21088"/>
                  <a:pt x="12110" y="21088"/>
                </a:cubicBezTo>
                <a:cubicBezTo>
                  <a:pt x="12139" y="21088"/>
                  <a:pt x="12167" y="21069"/>
                  <a:pt x="12196" y="21066"/>
                </a:cubicBezTo>
                <a:cubicBezTo>
                  <a:pt x="12607" y="21025"/>
                  <a:pt x="13017" y="20934"/>
                  <a:pt x="13427" y="20822"/>
                </a:cubicBezTo>
                <a:cubicBezTo>
                  <a:pt x="14045" y="20653"/>
                  <a:pt x="14662" y="20442"/>
                  <a:pt x="15278" y="20170"/>
                </a:cubicBezTo>
                <a:cubicBezTo>
                  <a:pt x="15785" y="19950"/>
                  <a:pt x="16291" y="19690"/>
                  <a:pt x="16795" y="19390"/>
                </a:cubicBezTo>
                <a:cubicBezTo>
                  <a:pt x="17477" y="18982"/>
                  <a:pt x="18156" y="18496"/>
                  <a:pt x="18831" y="17933"/>
                </a:cubicBezTo>
                <a:cubicBezTo>
                  <a:pt x="19648" y="17249"/>
                  <a:pt x="20457" y="16442"/>
                  <a:pt x="21257" y="15486"/>
                </a:cubicBezTo>
                <a:lnTo>
                  <a:pt x="21600" y="15058"/>
                </a:lnTo>
                <a:lnTo>
                  <a:pt x="21600" y="15469"/>
                </a:lnTo>
                <a:lnTo>
                  <a:pt x="20957" y="16259"/>
                </a:lnTo>
                <a:cubicBezTo>
                  <a:pt x="20436" y="16857"/>
                  <a:pt x="19910" y="17389"/>
                  <a:pt x="19380" y="17869"/>
                </a:cubicBezTo>
                <a:cubicBezTo>
                  <a:pt x="18820" y="18378"/>
                  <a:pt x="18257" y="18828"/>
                  <a:pt x="17691" y="19220"/>
                </a:cubicBezTo>
                <a:cubicBezTo>
                  <a:pt x="17221" y="19546"/>
                  <a:pt x="16749" y="19836"/>
                  <a:pt x="16276" y="20091"/>
                </a:cubicBezTo>
                <a:cubicBezTo>
                  <a:pt x="15917" y="20282"/>
                  <a:pt x="15558" y="20463"/>
                  <a:pt x="15198" y="20612"/>
                </a:cubicBezTo>
                <a:cubicBezTo>
                  <a:pt x="14777" y="20783"/>
                  <a:pt x="14355" y="20944"/>
                  <a:pt x="13933" y="21074"/>
                </a:cubicBezTo>
                <a:cubicBezTo>
                  <a:pt x="13385" y="21241"/>
                  <a:pt x="12837" y="21375"/>
                  <a:pt x="12287" y="21459"/>
                </a:cubicBezTo>
                <a:cubicBezTo>
                  <a:pt x="12017" y="21500"/>
                  <a:pt x="11747" y="21529"/>
                  <a:pt x="11476" y="21564"/>
                </a:cubicBezTo>
                <a:cubicBezTo>
                  <a:pt x="11408" y="21548"/>
                  <a:pt x="11340" y="21560"/>
                  <a:pt x="11272" y="21600"/>
                </a:cubicBezTo>
                <a:lnTo>
                  <a:pt x="10731" y="21600"/>
                </a:lnTo>
                <a:lnTo>
                  <a:pt x="10591" y="21566"/>
                </a:lnTo>
                <a:cubicBezTo>
                  <a:pt x="10170" y="21472"/>
                  <a:pt x="9749" y="21369"/>
                  <a:pt x="9328" y="21293"/>
                </a:cubicBezTo>
                <a:cubicBezTo>
                  <a:pt x="8784" y="21200"/>
                  <a:pt x="8241" y="21047"/>
                  <a:pt x="7700" y="20828"/>
                </a:cubicBezTo>
                <a:cubicBezTo>
                  <a:pt x="7125" y="20596"/>
                  <a:pt x="6551" y="20336"/>
                  <a:pt x="5976" y="20088"/>
                </a:cubicBezTo>
                <a:cubicBezTo>
                  <a:pt x="5378" y="19831"/>
                  <a:pt x="4781" y="19533"/>
                  <a:pt x="4185" y="19195"/>
                </a:cubicBezTo>
                <a:cubicBezTo>
                  <a:pt x="3516" y="18819"/>
                  <a:pt x="2849" y="18385"/>
                  <a:pt x="2185" y="17895"/>
                </a:cubicBezTo>
                <a:cubicBezTo>
                  <a:pt x="1492" y="17380"/>
                  <a:pt x="804" y="16790"/>
                  <a:pt x="121" y="16096"/>
                </a:cubicBezTo>
                <a:lnTo>
                  <a:pt x="0" y="15966"/>
                </a:lnTo>
                <a:lnTo>
                  <a:pt x="0" y="15542"/>
                </a:lnTo>
                <a:lnTo>
                  <a:pt x="128" y="15683"/>
                </a:lnTo>
                <a:cubicBezTo>
                  <a:pt x="439" y="15999"/>
                  <a:pt x="751" y="16294"/>
                  <a:pt x="1064" y="16571"/>
                </a:cubicBezTo>
                <a:cubicBezTo>
                  <a:pt x="1751" y="17178"/>
                  <a:pt x="2442" y="17695"/>
                  <a:pt x="3135" y="18149"/>
                </a:cubicBezTo>
                <a:cubicBezTo>
                  <a:pt x="3636" y="18476"/>
                  <a:pt x="4138" y="18777"/>
                  <a:pt x="4630" y="19026"/>
                </a:cubicBezTo>
                <a:cubicBezTo>
                  <a:pt x="4616" y="19046"/>
                  <a:pt x="4597" y="18971"/>
                  <a:pt x="4573" y="18952"/>
                </a:cubicBezTo>
                <a:cubicBezTo>
                  <a:pt x="3698" y="18262"/>
                  <a:pt x="2831" y="17429"/>
                  <a:pt x="1971" y="16455"/>
                </a:cubicBezTo>
                <a:cubicBezTo>
                  <a:pt x="1560" y="15989"/>
                  <a:pt x="1151" y="15490"/>
                  <a:pt x="745" y="14958"/>
                </a:cubicBezTo>
                <a:lnTo>
                  <a:pt x="0" y="13915"/>
                </a:lnTo>
                <a:close/>
              </a:path>
            </a:pathLst>
          </a:custGeom>
          <a:solidFill>
            <a:srgbClr val="DCC2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Titre 1"/>
          <p:cNvSpPr txBox="1">
            <a:spLocks noGrp="1"/>
          </p:cNvSpPr>
          <p:nvPr>
            <p:ph type="ctrTitle"/>
          </p:nvPr>
        </p:nvSpPr>
        <p:spPr>
          <a:xfrm>
            <a:off x="639655" y="179260"/>
            <a:ext cx="10909642" cy="1510303"/>
          </a:xfrm>
          <a:prstGeom prst="rect">
            <a:avLst/>
          </a:prstGeom>
        </p:spPr>
        <p:txBody>
          <a:bodyPr anchor="ctr"/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t>MED-BUL PROJECT</a:t>
            </a:r>
          </a:p>
        </p:txBody>
      </p:sp>
      <p:grpSp>
        <p:nvGrpSpPr>
          <p:cNvPr id="117" name="Rectangle 7"/>
          <p:cNvGrpSpPr/>
          <p:nvPr/>
        </p:nvGrpSpPr>
        <p:grpSpPr>
          <a:xfrm>
            <a:off x="3973735" y="1730376"/>
            <a:ext cx="4244291" cy="52391"/>
            <a:chOff x="0" y="0"/>
            <a:chExt cx="4244289" cy="52390"/>
          </a:xfrm>
        </p:grpSpPr>
        <p:sp>
          <p:nvSpPr>
            <p:cNvPr id="115" name="Shape"/>
            <p:cNvSpPr/>
            <p:nvPr/>
          </p:nvSpPr>
          <p:spPr>
            <a:xfrm>
              <a:off x="470" y="1604"/>
              <a:ext cx="4243820" cy="4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921" extrusionOk="0">
                  <a:moveTo>
                    <a:pt x="0" y="5946"/>
                  </a:moveTo>
                  <a:cubicBezTo>
                    <a:pt x="652" y="10752"/>
                    <a:pt x="1591" y="6262"/>
                    <a:pt x="2869" y="5946"/>
                  </a:cubicBezTo>
                  <a:cubicBezTo>
                    <a:pt x="4147" y="5631"/>
                    <a:pt x="4261" y="8322"/>
                    <a:pt x="5306" y="5946"/>
                  </a:cubicBezTo>
                  <a:cubicBezTo>
                    <a:pt x="6352" y="3571"/>
                    <a:pt x="8084" y="-2116"/>
                    <a:pt x="8823" y="5946"/>
                  </a:cubicBezTo>
                  <a:cubicBezTo>
                    <a:pt x="9563" y="14009"/>
                    <a:pt x="10447" y="7615"/>
                    <a:pt x="11693" y="5946"/>
                  </a:cubicBezTo>
                  <a:cubicBezTo>
                    <a:pt x="12938" y="4277"/>
                    <a:pt x="13740" y="-632"/>
                    <a:pt x="14562" y="5946"/>
                  </a:cubicBezTo>
                  <a:cubicBezTo>
                    <a:pt x="15383" y="12525"/>
                    <a:pt x="17254" y="13006"/>
                    <a:pt x="18079" y="5946"/>
                  </a:cubicBezTo>
                  <a:cubicBezTo>
                    <a:pt x="18904" y="-1114"/>
                    <a:pt x="20105" y="-2805"/>
                    <a:pt x="21596" y="5946"/>
                  </a:cubicBezTo>
                  <a:cubicBezTo>
                    <a:pt x="21591" y="7463"/>
                    <a:pt x="21600" y="9870"/>
                    <a:pt x="21596" y="11055"/>
                  </a:cubicBezTo>
                  <a:cubicBezTo>
                    <a:pt x="21020" y="5600"/>
                    <a:pt x="20014" y="17749"/>
                    <a:pt x="18943" y="11055"/>
                  </a:cubicBezTo>
                  <a:cubicBezTo>
                    <a:pt x="17871" y="4362"/>
                    <a:pt x="16641" y="18795"/>
                    <a:pt x="15858" y="11055"/>
                  </a:cubicBezTo>
                  <a:cubicBezTo>
                    <a:pt x="15074" y="3315"/>
                    <a:pt x="13966" y="12434"/>
                    <a:pt x="12772" y="11055"/>
                  </a:cubicBezTo>
                  <a:cubicBezTo>
                    <a:pt x="11579" y="9676"/>
                    <a:pt x="10514" y="18144"/>
                    <a:pt x="9903" y="11055"/>
                  </a:cubicBezTo>
                  <a:cubicBezTo>
                    <a:pt x="9292" y="3966"/>
                    <a:pt x="7162" y="9471"/>
                    <a:pt x="6386" y="11055"/>
                  </a:cubicBezTo>
                  <a:cubicBezTo>
                    <a:pt x="5610" y="12640"/>
                    <a:pt x="4264" y="14794"/>
                    <a:pt x="2869" y="11055"/>
                  </a:cubicBezTo>
                  <a:cubicBezTo>
                    <a:pt x="1474" y="7316"/>
                    <a:pt x="676" y="7931"/>
                    <a:pt x="0" y="11055"/>
                  </a:cubicBezTo>
                  <a:cubicBezTo>
                    <a:pt x="3" y="9764"/>
                    <a:pt x="3" y="7532"/>
                    <a:pt x="0" y="594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Shape"/>
            <p:cNvSpPr/>
            <p:nvPr/>
          </p:nvSpPr>
          <p:spPr>
            <a:xfrm>
              <a:off x="0" y="0"/>
              <a:ext cx="4244233" cy="5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3919" extrusionOk="0">
                  <a:moveTo>
                    <a:pt x="2" y="6081"/>
                  </a:moveTo>
                  <a:cubicBezTo>
                    <a:pt x="803" y="1923"/>
                    <a:pt x="1930" y="4533"/>
                    <a:pt x="2871" y="6081"/>
                  </a:cubicBezTo>
                  <a:cubicBezTo>
                    <a:pt x="3812" y="7630"/>
                    <a:pt x="4611" y="4613"/>
                    <a:pt x="5308" y="6081"/>
                  </a:cubicBezTo>
                  <a:cubicBezTo>
                    <a:pt x="6006" y="7549"/>
                    <a:pt x="6907" y="425"/>
                    <a:pt x="7962" y="6081"/>
                  </a:cubicBezTo>
                  <a:cubicBezTo>
                    <a:pt x="9016" y="11737"/>
                    <a:pt x="9733" y="12759"/>
                    <a:pt x="11262" y="6081"/>
                  </a:cubicBezTo>
                  <a:cubicBezTo>
                    <a:pt x="12792" y="-597"/>
                    <a:pt x="12800" y="-1124"/>
                    <a:pt x="14131" y="6081"/>
                  </a:cubicBezTo>
                  <a:cubicBezTo>
                    <a:pt x="15463" y="13286"/>
                    <a:pt x="16178" y="10894"/>
                    <a:pt x="16784" y="6081"/>
                  </a:cubicBezTo>
                  <a:cubicBezTo>
                    <a:pt x="17391" y="1268"/>
                    <a:pt x="20420" y="-4777"/>
                    <a:pt x="21597" y="6081"/>
                  </a:cubicBezTo>
                  <a:cubicBezTo>
                    <a:pt x="21599" y="8055"/>
                    <a:pt x="21597" y="8957"/>
                    <a:pt x="21597" y="10940"/>
                  </a:cubicBezTo>
                  <a:cubicBezTo>
                    <a:pt x="20932" y="5323"/>
                    <a:pt x="19991" y="6568"/>
                    <a:pt x="18512" y="10940"/>
                  </a:cubicBezTo>
                  <a:cubicBezTo>
                    <a:pt x="17033" y="15313"/>
                    <a:pt x="16563" y="13167"/>
                    <a:pt x="15859" y="10940"/>
                  </a:cubicBezTo>
                  <a:cubicBezTo>
                    <a:pt x="15155" y="8713"/>
                    <a:pt x="13336" y="13752"/>
                    <a:pt x="12342" y="10940"/>
                  </a:cubicBezTo>
                  <a:cubicBezTo>
                    <a:pt x="11348" y="8128"/>
                    <a:pt x="10629" y="5057"/>
                    <a:pt x="9473" y="10940"/>
                  </a:cubicBezTo>
                  <a:cubicBezTo>
                    <a:pt x="8317" y="16823"/>
                    <a:pt x="7648" y="5850"/>
                    <a:pt x="7036" y="10940"/>
                  </a:cubicBezTo>
                  <a:cubicBezTo>
                    <a:pt x="6424" y="16030"/>
                    <a:pt x="5322" y="13614"/>
                    <a:pt x="3735" y="10940"/>
                  </a:cubicBezTo>
                  <a:cubicBezTo>
                    <a:pt x="2148" y="8266"/>
                    <a:pt x="1739" y="1204"/>
                    <a:pt x="2" y="10940"/>
                  </a:cubicBezTo>
                  <a:cubicBezTo>
                    <a:pt x="-1" y="9590"/>
                    <a:pt x="-1" y="7763"/>
                    <a:pt x="2" y="6081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6" y="3796922"/>
            <a:ext cx="2138929" cy="208121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re 1"/>
          <p:cNvSpPr txBox="1"/>
          <p:nvPr/>
        </p:nvSpPr>
        <p:spPr>
          <a:xfrm>
            <a:off x="2917873" y="3770155"/>
            <a:ext cx="1099273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4700">
                <a:solidFill>
                  <a:srgbClr val="0F07A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Rotary Club Sofia International</a:t>
            </a:r>
            <a:endParaRPr sz="9600">
              <a:latin typeface="The Serif Hand Black"/>
              <a:ea typeface="The Serif Hand Black"/>
              <a:cs typeface="The Serif Hand Black"/>
              <a:sym typeface="The Serif Hand Black"/>
            </a:endParaRPr>
          </a:p>
          <a:p>
            <a:pPr>
              <a:defRPr sz="4700">
                <a:solidFill>
                  <a:srgbClr val="A7A46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District 2482 (Bulgaria)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3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itre 1"/>
          <p:cNvSpPr txBox="1">
            <a:spLocks noGrp="1"/>
          </p:cNvSpPr>
          <p:nvPr>
            <p:ph type="ctrTitle"/>
          </p:nvPr>
        </p:nvSpPr>
        <p:spPr>
          <a:xfrm>
            <a:off x="890337" y="640079"/>
            <a:ext cx="4787450" cy="3566161"/>
          </a:xfrm>
          <a:prstGeom prst="rect">
            <a:avLst/>
          </a:prstGeom>
        </p:spPr>
        <p:txBody>
          <a:bodyPr/>
          <a:lstStyle/>
          <a:p>
            <a:pPr algn="ctr" defTabSz="676655">
              <a:defRPr sz="5328"/>
            </a:pPr>
            <a:r>
              <a:t>A BIG Thank you</a:t>
            </a:r>
            <a:br/>
            <a:r>
              <a:rPr sz="1998" b="1" u="sng"/>
              <a:t>For contact and more details:</a:t>
            </a:r>
            <a:br>
              <a:rPr sz="1998" b="1" u="sng"/>
            </a:br>
            <a:r>
              <a:rPr sz="1998"/>
              <a:t>Hristina Malchevska</a:t>
            </a:r>
            <a:br>
              <a:rPr sz="1998"/>
            </a:br>
            <a:r>
              <a:rPr sz="1998"/>
              <a:t>President, Rotary Club Sofia International</a:t>
            </a:r>
            <a:br>
              <a:rPr sz="1998"/>
            </a:br>
            <a:r>
              <a:rPr sz="1998"/>
              <a:t>+359884964338; hbeeva@yahoo.com</a:t>
            </a:r>
            <a:br>
              <a:rPr sz="1998"/>
            </a:br>
            <a:endParaRPr sz="1998"/>
          </a:p>
        </p:txBody>
      </p:sp>
      <p:sp>
        <p:nvSpPr>
          <p:cNvPr id="170" name="Titre 1"/>
          <p:cNvSpPr txBox="1"/>
          <p:nvPr/>
        </p:nvSpPr>
        <p:spPr>
          <a:xfrm>
            <a:off x="936058" y="4636008"/>
            <a:ext cx="3642575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96111">
              <a:lnSpc>
                <a:spcPct val="110000"/>
              </a:lnSpc>
              <a:spcBef>
                <a:spcPts val="900"/>
              </a:spcBef>
              <a:defRPr sz="2744"/>
            </a:pPr>
            <a:r>
              <a:t>Rotary Club Sofia International</a:t>
            </a:r>
            <a:endParaRPr sz="9408">
              <a:latin typeface="The Serif Hand Black"/>
              <a:ea typeface="The Serif Hand Black"/>
              <a:cs typeface="The Serif Hand Black"/>
              <a:sym typeface="The Serif Hand Black"/>
            </a:endParaRPr>
          </a:p>
          <a:p>
            <a:pPr defTabSz="896111">
              <a:lnSpc>
                <a:spcPct val="110000"/>
              </a:lnSpc>
              <a:spcBef>
                <a:spcPts val="900"/>
              </a:spcBef>
              <a:defRPr sz="2744"/>
            </a:pPr>
            <a:r>
              <a:t>District 2482 (Bulgaria)</a:t>
            </a:r>
          </a:p>
        </p:txBody>
      </p:sp>
      <p:grpSp>
        <p:nvGrpSpPr>
          <p:cNvPr id="173" name="Rectangle 6"/>
          <p:cNvGrpSpPr/>
          <p:nvPr/>
        </p:nvGrpSpPr>
        <p:grpSpPr>
          <a:xfrm>
            <a:off x="890240" y="4391896"/>
            <a:ext cx="3474840" cy="66047"/>
            <a:chOff x="0" y="0"/>
            <a:chExt cx="3474839" cy="66045"/>
          </a:xfrm>
        </p:grpSpPr>
        <p:sp>
          <p:nvSpPr>
            <p:cNvPr id="171" name="Shape"/>
            <p:cNvSpPr/>
            <p:nvPr/>
          </p:nvSpPr>
          <p:spPr>
            <a:xfrm>
              <a:off x="93" y="0"/>
              <a:ext cx="3474747" cy="6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5664" extrusionOk="0">
                  <a:moveTo>
                    <a:pt x="0" y="4499"/>
                  </a:moveTo>
                  <a:cubicBezTo>
                    <a:pt x="1865" y="3177"/>
                    <a:pt x="3263" y="-2050"/>
                    <a:pt x="4103" y="4499"/>
                  </a:cubicBezTo>
                  <a:cubicBezTo>
                    <a:pt x="4943" y="11048"/>
                    <a:pt x="6359" y="9150"/>
                    <a:pt x="7775" y="4499"/>
                  </a:cubicBezTo>
                  <a:cubicBezTo>
                    <a:pt x="9190" y="-152"/>
                    <a:pt x="11077" y="-2713"/>
                    <a:pt x="12527" y="4499"/>
                  </a:cubicBezTo>
                  <a:cubicBezTo>
                    <a:pt x="13976" y="11711"/>
                    <a:pt x="15483" y="11660"/>
                    <a:pt x="16630" y="4499"/>
                  </a:cubicBezTo>
                  <a:cubicBezTo>
                    <a:pt x="17777" y="-2662"/>
                    <a:pt x="19198" y="3551"/>
                    <a:pt x="21598" y="4499"/>
                  </a:cubicBezTo>
                  <a:cubicBezTo>
                    <a:pt x="21599" y="7775"/>
                    <a:pt x="21592" y="9159"/>
                    <a:pt x="21598" y="11604"/>
                  </a:cubicBezTo>
                  <a:cubicBezTo>
                    <a:pt x="20619" y="8569"/>
                    <a:pt x="18393" y="18015"/>
                    <a:pt x="17278" y="11604"/>
                  </a:cubicBezTo>
                  <a:cubicBezTo>
                    <a:pt x="16163" y="5194"/>
                    <a:pt x="14810" y="4322"/>
                    <a:pt x="12527" y="11604"/>
                  </a:cubicBezTo>
                  <a:cubicBezTo>
                    <a:pt x="10243" y="18887"/>
                    <a:pt x="10200" y="14768"/>
                    <a:pt x="8855" y="11604"/>
                  </a:cubicBezTo>
                  <a:cubicBezTo>
                    <a:pt x="7509" y="8441"/>
                    <a:pt x="6349" y="8616"/>
                    <a:pt x="4535" y="11604"/>
                  </a:cubicBezTo>
                  <a:cubicBezTo>
                    <a:pt x="2721" y="14593"/>
                    <a:pt x="956" y="3813"/>
                    <a:pt x="0" y="11604"/>
                  </a:cubicBezTo>
                  <a:cubicBezTo>
                    <a:pt x="8" y="9596"/>
                    <a:pt x="-1" y="7619"/>
                    <a:pt x="0" y="4499"/>
                  </a:cubicBezTo>
                  <a:close/>
                </a:path>
              </a:pathLst>
            </a:custGeom>
            <a:solidFill>
              <a:srgbClr val="D1BA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Shape"/>
            <p:cNvSpPr/>
            <p:nvPr/>
          </p:nvSpPr>
          <p:spPr>
            <a:xfrm>
              <a:off x="0" y="35"/>
              <a:ext cx="3474819" cy="6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6146" extrusionOk="0">
                  <a:moveTo>
                    <a:pt x="0" y="4240"/>
                  </a:moveTo>
                  <a:cubicBezTo>
                    <a:pt x="1909" y="2109"/>
                    <a:pt x="2438" y="1031"/>
                    <a:pt x="4103" y="4240"/>
                  </a:cubicBezTo>
                  <a:cubicBezTo>
                    <a:pt x="5769" y="7449"/>
                    <a:pt x="7254" y="3587"/>
                    <a:pt x="8423" y="4240"/>
                  </a:cubicBezTo>
                  <a:cubicBezTo>
                    <a:pt x="9592" y="4893"/>
                    <a:pt x="10811" y="2599"/>
                    <a:pt x="12958" y="4240"/>
                  </a:cubicBezTo>
                  <a:cubicBezTo>
                    <a:pt x="15105" y="5881"/>
                    <a:pt x="15780" y="11506"/>
                    <a:pt x="17493" y="4240"/>
                  </a:cubicBezTo>
                  <a:cubicBezTo>
                    <a:pt x="19207" y="-3026"/>
                    <a:pt x="19597" y="462"/>
                    <a:pt x="21597" y="4240"/>
                  </a:cubicBezTo>
                  <a:cubicBezTo>
                    <a:pt x="21589" y="6049"/>
                    <a:pt x="21597" y="9588"/>
                    <a:pt x="21597" y="10950"/>
                  </a:cubicBezTo>
                  <a:cubicBezTo>
                    <a:pt x="20358" y="7354"/>
                    <a:pt x="18391" y="6718"/>
                    <a:pt x="16845" y="10950"/>
                  </a:cubicBezTo>
                  <a:cubicBezTo>
                    <a:pt x="15300" y="15182"/>
                    <a:pt x="13246" y="14943"/>
                    <a:pt x="12094" y="10950"/>
                  </a:cubicBezTo>
                  <a:cubicBezTo>
                    <a:pt x="10942" y="6957"/>
                    <a:pt x="8980" y="3326"/>
                    <a:pt x="7775" y="10950"/>
                  </a:cubicBezTo>
                  <a:cubicBezTo>
                    <a:pt x="6570" y="18574"/>
                    <a:pt x="2766" y="17145"/>
                    <a:pt x="0" y="10950"/>
                  </a:cubicBezTo>
                  <a:cubicBezTo>
                    <a:pt x="-3" y="9294"/>
                    <a:pt x="7" y="5672"/>
                    <a:pt x="0" y="4240"/>
                  </a:cubicBezTo>
                  <a:close/>
                </a:path>
              </a:pathLst>
            </a:custGeom>
            <a:noFill/>
            <a:ln w="38100" cap="rnd">
              <a:solidFill>
                <a:srgbClr val="D1BA6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2"/>
          <a:srcRect l="2455" r="2" b="1"/>
          <a:stretch>
            <a:fillRect/>
          </a:stretch>
        </p:blipFill>
        <p:spPr>
          <a:xfrm>
            <a:off x="5255429" y="124953"/>
            <a:ext cx="6878605" cy="6486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20"/>
                </a:lnTo>
                <a:cubicBezTo>
                  <a:pt x="2508" y="1806"/>
                  <a:pt x="1994" y="3043"/>
                  <a:pt x="1554" y="4319"/>
                </a:cubicBezTo>
                <a:cubicBezTo>
                  <a:pt x="870" y="6323"/>
                  <a:pt x="399" y="8391"/>
                  <a:pt x="147" y="10493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9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8"/>
                </a:lnTo>
                <a:cubicBezTo>
                  <a:pt x="1598" y="20832"/>
                  <a:pt x="1357" y="20098"/>
                  <a:pt x="1146" y="19348"/>
                </a:cubicBezTo>
                <a:cubicBezTo>
                  <a:pt x="963" y="18695"/>
                  <a:pt x="827" y="18027"/>
                  <a:pt x="670" y="17367"/>
                </a:cubicBezTo>
                <a:cubicBezTo>
                  <a:pt x="666" y="17332"/>
                  <a:pt x="665" y="17296"/>
                  <a:pt x="665" y="17261"/>
                </a:cubicBezTo>
                <a:cubicBezTo>
                  <a:pt x="780" y="17662"/>
                  <a:pt x="871" y="18015"/>
                  <a:pt x="980" y="18363"/>
                </a:cubicBezTo>
                <a:cubicBezTo>
                  <a:pt x="1263" y="19270"/>
                  <a:pt x="1589" y="20153"/>
                  <a:pt x="1960" y="21009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8"/>
                </a:lnTo>
                <a:cubicBezTo>
                  <a:pt x="3133" y="1151"/>
                  <a:pt x="2757" y="1857"/>
                  <a:pt x="2415" y="2583"/>
                </a:cubicBezTo>
                <a:cubicBezTo>
                  <a:pt x="2398" y="2625"/>
                  <a:pt x="2371" y="2662"/>
                  <a:pt x="2335" y="2691"/>
                </a:cubicBezTo>
                <a:cubicBezTo>
                  <a:pt x="2381" y="2582"/>
                  <a:pt x="2427" y="2472"/>
                  <a:pt x="2473" y="2363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Espace réservé du contenu 4"/>
          <p:cNvSpPr txBox="1">
            <a:spLocks noGrp="1"/>
          </p:cNvSpPr>
          <p:nvPr>
            <p:ph type="body" idx="1"/>
          </p:nvPr>
        </p:nvSpPr>
        <p:spPr>
          <a:xfrm>
            <a:off x="1520454" y="1902062"/>
            <a:ext cx="8984513" cy="425196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Joint project of </a:t>
            </a:r>
            <a:r>
              <a:rPr b="1"/>
              <a:t>Rotary Club Sofia International, Rotary Club Bansko-Razlog </a:t>
            </a:r>
            <a:r>
              <a:t>and </a:t>
            </a:r>
            <a:r>
              <a:rPr b="1"/>
              <a:t>Rotary Club Rüsselsheim/Gross-Gerau </a:t>
            </a:r>
            <a:r>
              <a:t>from </a:t>
            </a:r>
            <a:r>
              <a:rPr b="1"/>
              <a:t>Germany</a:t>
            </a:r>
          </a:p>
        </p:txBody>
      </p:sp>
      <p:pic>
        <p:nvPicPr>
          <p:cNvPr id="122" name="Image 11" descr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10" y="703978"/>
            <a:ext cx="2592096" cy="682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91" y="514320"/>
            <a:ext cx="3083920" cy="9955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Subtitle 2"/>
          <p:cNvGrpSpPr/>
          <p:nvPr/>
        </p:nvGrpSpPr>
        <p:grpSpPr>
          <a:xfrm>
            <a:off x="1877273" y="3326200"/>
            <a:ext cx="8270876" cy="2519681"/>
            <a:chOff x="0" y="0"/>
            <a:chExt cx="8270875" cy="2519680"/>
          </a:xfrm>
        </p:grpSpPr>
        <p:sp>
          <p:nvSpPr>
            <p:cNvPr id="124" name="Rectangle"/>
            <p:cNvSpPr/>
            <p:nvPr/>
          </p:nvSpPr>
          <p:spPr>
            <a:xfrm>
              <a:off x="0" y="-1"/>
              <a:ext cx="8270876" cy="2519682"/>
            </a:xfrm>
            <a:prstGeom prst="rect">
              <a:avLst/>
            </a:prstGeom>
            <a:solidFill>
              <a:srgbClr val="FFC000"/>
            </a:solidFill>
            <a:ln w="12700" cap="flat">
              <a:solidFill>
                <a:srgbClr val="BA8C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1000"/>
                </a:lnSpc>
                <a:spcBef>
                  <a:spcPts val="1000"/>
                </a:spcBef>
                <a:defRPr sz="5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Project name: MED-Bul…"/>
            <p:cNvSpPr txBox="1"/>
            <p:nvPr/>
          </p:nvSpPr>
          <p:spPr>
            <a:xfrm>
              <a:off x="52070" y="6349"/>
              <a:ext cx="8166736" cy="2506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rmAutofit/>
            </a:bodyPr>
            <a:lstStyle/>
            <a:p>
              <a:pPr algn="ctr">
                <a:lnSpc>
                  <a:spcPct val="81000"/>
                </a:lnSpc>
                <a:spcBef>
                  <a:spcPts val="1000"/>
                </a:spcBef>
                <a:defRPr sz="6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Project name: </a:t>
              </a:r>
              <a:r>
                <a:rPr b="1">
                  <a:solidFill>
                    <a:srgbClr val="FF0000"/>
                  </a:solidFill>
                </a:rPr>
                <a:t>MED-Bul</a:t>
              </a:r>
              <a:endParaRPr sz="7800" b="1">
                <a:solidFill>
                  <a:srgbClr val="FF0000"/>
                </a:solidFill>
              </a:endParaRP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13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7800" b="1">
                <a:solidFill>
                  <a:srgbClr val="FF0000"/>
                </a:solidFill>
              </a:endParaRP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35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</a:t>
              </a:r>
              <a:r>
                <a:rPr sz="2800">
                  <a:solidFill>
                    <a:srgbClr val="FFFFFF"/>
                  </a:solidFill>
                </a:rPr>
                <a:t>edical </a:t>
              </a:r>
              <a:r>
                <a:t>E</a:t>
              </a:r>
              <a:r>
                <a:rPr sz="2800">
                  <a:solidFill>
                    <a:srgbClr val="FFFFFF"/>
                  </a:solidFill>
                </a:rPr>
                <a:t>quipment </a:t>
              </a:r>
              <a:r>
                <a:t>D</a:t>
              </a:r>
              <a:r>
                <a:rPr sz="2800">
                  <a:solidFill>
                    <a:srgbClr val="FFFFFF"/>
                  </a:solidFill>
                </a:rPr>
                <a:t>onation for </a:t>
              </a:r>
              <a:r>
                <a:t>Bul</a:t>
              </a:r>
              <a:r>
                <a:rPr sz="2800">
                  <a:solidFill>
                    <a:srgbClr val="FFFFFF"/>
                  </a:solidFill>
                </a:rPr>
                <a:t>garia (MED-Bul)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29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Espace réservé du contenu 4"/>
          <p:cNvSpPr txBox="1"/>
          <p:nvPr/>
        </p:nvSpPr>
        <p:spPr>
          <a:xfrm>
            <a:off x="395833" y="1835924"/>
            <a:ext cx="10424161" cy="482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Intention: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RC </a:t>
            </a:r>
            <a:r>
              <a:rPr b="1"/>
              <a:t>Rüsselsheim/Gross-Gerau </a:t>
            </a:r>
            <a:r>
              <a:t>in cooperation with the RC Sofia International and Rotary Bansko-Razlog are organizing a donation of nearly new medical equipment (35 medical beds, anesthetic  &amp; endoscopy appliances) from German hospital Unfallklinik Murnau, Professor-Kuntscher-Strasse 8, 82418 Murnau am Staffelsee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Beneficiary </a:t>
            </a:r>
            <a:r>
              <a:rPr b="0"/>
              <a:t>- Kids hospital in Sofia, Dr. Blagomir Zdravkov. 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RC Sofia International is trying to help organizing the transport in coordination with the RC </a:t>
            </a:r>
            <a:r>
              <a:rPr b="1"/>
              <a:t>Rüsselsheim/Gross-Gerau</a:t>
            </a:r>
            <a:r>
              <a:t>.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34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Espace réservé du contenu 4"/>
          <p:cNvSpPr txBox="1"/>
          <p:nvPr/>
        </p:nvSpPr>
        <p:spPr>
          <a:xfrm>
            <a:off x="725726" y="2240915"/>
            <a:ext cx="10424161" cy="358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Project Team: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1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RC </a:t>
            </a:r>
            <a:r>
              <a:rPr b="1"/>
              <a:t>Sofia International: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Rumen Rusinov, Hristina Malchevska and Horst Stueer – coordination and transportation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Svetozar Shkutov – legal advise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All members support needed for finding sponsors</a:t>
            </a:r>
          </a:p>
        </p:txBody>
      </p:sp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39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Espace réservé du contenu 4"/>
          <p:cNvSpPr txBox="1"/>
          <p:nvPr/>
        </p:nvSpPr>
        <p:spPr>
          <a:xfrm>
            <a:off x="592381" y="1690688"/>
            <a:ext cx="10424161" cy="446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r>
              <a:t>Project Team:</a:t>
            </a:r>
            <a:endParaRPr sz="2800"/>
          </a:p>
          <a:p>
            <a:pPr>
              <a:lnSpc>
                <a:spcPct val="110000"/>
              </a:lnSpc>
              <a:spcBef>
                <a:spcPts val="1000"/>
              </a:spcBef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RC  </a:t>
            </a:r>
            <a:r>
              <a:rPr b="1"/>
              <a:t>Bansko-Razlog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Dr. Sigrun Comati, project coordination between envolved Rotary Clubs</a:t>
            </a:r>
            <a:endParaRPr sz="2400"/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Präsidentin der Deutsch-Bulgarischen Gesellschaft zur Förderung der Beziehungen zwischen Deutschland und Bulgarien e.V.</a:t>
            </a:r>
            <a:endParaRPr sz="2400"/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RC </a:t>
            </a:r>
            <a:r>
              <a:rPr b="1"/>
              <a:t>Rüsselsheim/Gross-Gerau </a:t>
            </a:r>
            <a:r>
              <a:t>:</a:t>
            </a:r>
            <a:endParaRPr>
              <a:solidFill>
                <a:srgbClr val="1D2228"/>
              </a:solidFill>
            </a:endParaRP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Wilfried Ehrlich, RC Foundation Coordinator, Project procurement and coordinator</a:t>
            </a:r>
          </a:p>
          <a:p>
            <a:pPr marL="1143000" lvl="2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former Manufacturing Director Car Manufacturing Adam Opel AG Rüsselsheim</a:t>
            </a:r>
            <a:endParaRPr sz="2000"/>
          </a:p>
          <a:p>
            <a:pPr marL="1143000" lvl="2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Former Plant Director Componet Plant Kaiserslautern Adam Opel AG</a:t>
            </a:r>
            <a:endParaRPr sz="2000"/>
          </a:p>
          <a:p>
            <a:pPr marL="1143000" lvl="2" indent="-2286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1D222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2002 till 2015  Managing Director BG Unfall Klinik Murnau </a:t>
            </a:r>
          </a:p>
        </p:txBody>
      </p:sp>
      <p:pic>
        <p:nvPicPr>
          <p:cNvPr id="1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44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space réservé du contenu 4"/>
          <p:cNvSpPr txBox="1"/>
          <p:nvPr/>
        </p:nvSpPr>
        <p:spPr>
          <a:xfrm>
            <a:off x="159484" y="1712683"/>
            <a:ext cx="11734908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Start of project: </a:t>
            </a:r>
            <a:r>
              <a:rPr b="0"/>
              <a:t>September 2021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Donation value </a:t>
            </a:r>
            <a:r>
              <a:rPr b="0"/>
              <a:t>- medical equipment current value for more than 46000 EUR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35 clinic beds 800 € each = 28000 € current market value</a:t>
            </a:r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rafik 3" descr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7" y="4285341"/>
            <a:ext cx="30480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rafik 5" descr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348" y="4285341"/>
            <a:ext cx="3160747" cy="1586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rafik 13" descr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443" y="3256240"/>
            <a:ext cx="1938565" cy="3091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52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Espace réservé du contenu 4"/>
          <p:cNvSpPr txBox="1"/>
          <p:nvPr/>
        </p:nvSpPr>
        <p:spPr>
          <a:xfrm>
            <a:off x="159484" y="1712683"/>
            <a:ext cx="11734908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Start of project: </a:t>
            </a:r>
            <a:r>
              <a:rPr b="0"/>
              <a:t>September 2021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Donation value </a:t>
            </a:r>
            <a:r>
              <a:rPr b="0"/>
              <a:t>- medical equipment current value for more than 46000 EUR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35 clinic beds 800 € each = 28000 € market value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4 anesthetic &amp; 2 endoscopy towers average market value 3000 € each = 18000 €</a:t>
            </a:r>
          </a:p>
        </p:txBody>
      </p:sp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rafik 3" descr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35224" y="4772678"/>
            <a:ext cx="2104573" cy="165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rafik 13" descr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71174" y="4860875"/>
            <a:ext cx="2104571" cy="1578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59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Espace réservé du contenu 4"/>
          <p:cNvSpPr txBox="1"/>
          <p:nvPr/>
        </p:nvSpPr>
        <p:spPr>
          <a:xfrm>
            <a:off x="159484" y="1712683"/>
            <a:ext cx="11734908" cy="76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Start of project: </a:t>
            </a:r>
            <a:r>
              <a:rPr b="0"/>
              <a:t>September 2021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Donation value </a:t>
            </a:r>
            <a:r>
              <a:rPr b="0"/>
              <a:t>- medical equipment current value for more than 46000 EUR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35 clinc beds 800 € each = 28000 € market value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4 anesthetic &amp; 2 endoscopy towers average market value 3000 € each = 18000 €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Two deliveries </a:t>
            </a:r>
            <a:r>
              <a:rPr b="0"/>
              <a:t>with two trucks to be organized till the beginning of November</a:t>
            </a:r>
          </a:p>
          <a:p>
            <a:pPr>
              <a:lnSpc>
                <a:spcPct val="15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		- One truck with 35 medical beds</a:t>
            </a:r>
          </a:p>
          <a:p>
            <a:pPr>
              <a:lnSpc>
                <a:spcPct val="15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		- Second truck with anesthetic/edoscopy appliances</a:t>
            </a:r>
          </a:p>
          <a:p>
            <a:pPr>
              <a:lnSpc>
                <a:spcPct val="150000"/>
              </a:lnSpc>
              <a:spcBef>
                <a:spcPts val="1000"/>
              </a:spcBef>
              <a:defRPr sz="2800" b="1" u="sng">
                <a:latin typeface="Calibri"/>
                <a:ea typeface="Calibri"/>
                <a:cs typeface="Calibri"/>
                <a:sym typeface="Calibri"/>
              </a:defRPr>
            </a:pPr>
            <a:r>
              <a:t>Cost of transportation: 3720 EUR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10000"/>
              </a:lnSpc>
              <a:spcBef>
                <a:spcPts val="10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pPr>
            <a:br/>
            <a:r>
              <a:t>	</a:t>
            </a:r>
          </a:p>
        </p:txBody>
      </p:sp>
      <p:pic>
        <p:nvPicPr>
          <p:cNvPr id="16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Med-Bul</a:t>
            </a:r>
          </a:p>
        </p:txBody>
      </p:sp>
      <p:pic>
        <p:nvPicPr>
          <p:cNvPr id="164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2"/>
            <a:ext cx="2592096" cy="68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space réservé du contenu 4"/>
          <p:cNvSpPr txBox="1"/>
          <p:nvPr/>
        </p:nvSpPr>
        <p:spPr>
          <a:xfrm>
            <a:off x="473356" y="1690688"/>
            <a:ext cx="11245287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 u="sng">
                <a:latin typeface="Calibri"/>
                <a:ea typeface="Calibri"/>
                <a:cs typeface="Calibri"/>
                <a:sym typeface="Calibri"/>
              </a:defRPr>
            </a:pPr>
            <a:r>
              <a:t>We need sponsors to help cover the transportation cost </a:t>
            </a:r>
            <a:r>
              <a:rPr u="none"/>
              <a:t>from the hospital in Germany to the Kid’s Hospital in Sofia in the amount of </a:t>
            </a:r>
            <a:r>
              <a:t>approx. 3000 EUR</a:t>
            </a:r>
            <a:r>
              <a:rPr u="none"/>
              <a:t> (need to define the cost of the second truck based on the sizes of part of the equipment)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t>Procurement, beneficiary  &amp; loading from the hospital in Germany will be supported by RC Rüsselsheim/Gross-Gerau and local unloading will be supported by RCSI and beneficiary hospital</a:t>
            </a:r>
          </a:p>
        </p:txBody>
      </p:sp>
      <p:pic>
        <p:nvPicPr>
          <p:cNvPr id="16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8"/>
            <a:ext cx="3083920" cy="99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The Hand Bold"/>
        <a:ea typeface="The Hand Bold"/>
        <a:cs typeface="The Hand Bold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The Hand Bold"/>
        <a:ea typeface="The Hand Bold"/>
        <a:cs typeface="The Hand Bold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Macintosh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The Hand Bold</vt:lpstr>
      <vt:lpstr>The Serif Hand Black</vt:lpstr>
      <vt:lpstr>SketchyVTI</vt:lpstr>
      <vt:lpstr>MED-BUL PROJECT</vt:lpstr>
      <vt:lpstr>Présentation PowerPoint</vt:lpstr>
      <vt:lpstr>Med-Bul</vt:lpstr>
      <vt:lpstr>Med-Bul</vt:lpstr>
      <vt:lpstr>Med-Bul</vt:lpstr>
      <vt:lpstr>Med-Bul</vt:lpstr>
      <vt:lpstr>Med-Bul</vt:lpstr>
      <vt:lpstr>Med-Bul</vt:lpstr>
      <vt:lpstr>Med-Bul</vt:lpstr>
      <vt:lpstr>A BIG Thank you For contact and more details: Hristina Malchevska President, Rotary Club Sofia International +359884964338; hbeeva@yahoo.com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MED-BUL PROJECT</dc:title>
  <cp:lastModifiedBy>Pierre Deruaz</cp:lastModifiedBy>
  <cp:revision>1</cp:revision>
  <dcterms:modified xsi:type="dcterms:W3CDTF">2021-09-23T15:35:08Z</dcterms:modified>
</cp:coreProperties>
</file>